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a:t>
            </a:r>
            <a:r>
              <a:rPr lang="en-GB" dirty="0"/>
              <a:t>balance</a:t>
            </a:r>
            <a:r>
              <a:rPr lang="en-GB" dirty="0"/>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2016-12-14T17:29:57Z</dcterms:created>
  <dcterms:modified xsi:type="dcterms:W3CDTF">2016-12-14T17:29:57Z</dcterms:modified>
</cp:coreProperties>
</file>